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1" r:id="rId3"/>
    <p:sldId id="258" r:id="rId4"/>
    <p:sldId id="262" r:id="rId5"/>
    <p:sldId id="263" r:id="rId6"/>
    <p:sldId id="269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83C99-4407-4A4B-824E-4A1B4F68B23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2476-2F41-417B-B7FF-E04F24F0A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10000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F935CF-A07D-45CD-B9CD-BFD4CB53E2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B54D7F-FF41-4FEA-9E24-CFBB97FC03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10000">
    <p:diamond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6342856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МДОУ детский сад «Колокольчик» п.Первомайский  </a:t>
            </a:r>
            <a:endParaRPr lang="ru-RU" dirty="0"/>
          </a:p>
        </p:txBody>
      </p:sp>
    </p:spTree>
  </p:cSld>
  <p:clrMapOvr>
    <a:masterClrMapping/>
  </p:clrMapOvr>
  <p:transition advClick="0" advTm="5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:\фотки садик\Фото025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Семь градусов мороза</a:t>
            </a:r>
            <a:br>
              <a:rPr lang="ru-RU" dirty="0" smtClean="0"/>
            </a:br>
            <a:r>
              <a:rPr lang="ru-RU" dirty="0" smtClean="0"/>
              <a:t>В аллеях зоопарка,</a:t>
            </a:r>
            <a:br>
              <a:rPr lang="ru-RU" dirty="0" smtClean="0"/>
            </a:br>
            <a:r>
              <a:rPr lang="ru-RU" dirty="0" smtClean="0"/>
              <a:t>А </a:t>
            </a:r>
            <a:r>
              <a:rPr lang="ru-RU" b="1" dirty="0" smtClean="0"/>
              <a:t>белому медведю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Сегодня очень жарко.</a:t>
            </a:r>
            <a:endParaRPr lang="ru-RU" dirty="0"/>
          </a:p>
        </p:txBody>
      </p:sp>
    </p:spTree>
  </p:cSld>
  <p:clrMapOvr>
    <a:masterClrMapping/>
  </p:clrMapOvr>
  <p:transition spd="med"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фотки садик\Фото029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268760"/>
            <a:ext cx="4608512" cy="52565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9719573">
            <a:off x="4788024" y="17728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Крокодил в реке таится:</a:t>
            </a:r>
            <a:br>
              <a:rPr lang="ru-RU" dirty="0" smtClean="0"/>
            </a:br>
            <a:r>
              <a:rPr lang="ru-RU" dirty="0" smtClean="0"/>
              <a:t>Берегись и зверь и птица.</a:t>
            </a:r>
            <a:br>
              <a:rPr lang="ru-RU" dirty="0" smtClean="0"/>
            </a:br>
            <a:r>
              <a:rPr lang="ru-RU" dirty="0" smtClean="0"/>
              <a:t>Он коварен и хитер,</a:t>
            </a:r>
            <a:br>
              <a:rPr lang="ru-RU" dirty="0" smtClean="0"/>
            </a:br>
            <a:r>
              <a:rPr lang="ru-RU" dirty="0" smtClean="0"/>
              <a:t>А во рту зубов забор.</a:t>
            </a:r>
            <a:endParaRPr lang="ru-RU" dirty="0"/>
          </a:p>
        </p:txBody>
      </p:sp>
    </p:spTree>
  </p:cSld>
  <p:clrMapOvr>
    <a:masterClrMapping/>
  </p:clrMapOvr>
  <p:transition spd="med"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20656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                </a:t>
            </a:r>
            <a:r>
              <a:rPr lang="ru-RU" sz="3200" i="1" dirty="0" smtClean="0"/>
              <a:t>В ГОСТЯХ У СКАЗКИ!!!</a:t>
            </a:r>
            <a:endParaRPr lang="ru-RU" sz="3200" i="1" dirty="0"/>
          </a:p>
        </p:txBody>
      </p:sp>
      <p:pic>
        <p:nvPicPr>
          <p:cNvPr id="4" name="Содержимое 3" descr="100_1238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0" y="692697"/>
            <a:ext cx="9144000" cy="50405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Глазки кверху подняла,</a:t>
            </a:r>
            <a:br>
              <a:rPr lang="ru-RU" i="1" dirty="0" smtClean="0"/>
            </a:br>
            <a:r>
              <a:rPr lang="ru-RU" i="1" dirty="0" smtClean="0"/>
              <a:t>Лапки на груди сложила,</a:t>
            </a:r>
            <a:br>
              <a:rPr lang="ru-RU" i="1" dirty="0" smtClean="0"/>
            </a:br>
            <a:r>
              <a:rPr lang="ru-RU" i="1" dirty="0" smtClean="0"/>
              <a:t>И завидев Колобка</a:t>
            </a:r>
            <a:br>
              <a:rPr lang="ru-RU" i="1" dirty="0" smtClean="0"/>
            </a:br>
            <a:r>
              <a:rPr lang="ru-RU" i="1" dirty="0" smtClean="0"/>
              <a:t>С ним лиса заговорила…….</a:t>
            </a:r>
            <a:endParaRPr lang="ru-RU" i="1" dirty="0"/>
          </a:p>
        </p:txBody>
      </p:sp>
    </p:spTree>
    <p:custDataLst>
      <p:tags r:id="rId1"/>
    </p:custDataLst>
  </p:cSld>
  <p:clrMapOvr>
    <a:masterClrMapping/>
  </p:clrMapOvr>
  <p:transition spd="med" advClick="0" advTm="10000">
    <p:diamond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100_120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" y="476671"/>
            <a:ext cx="9143999" cy="6381329"/>
          </a:xfrm>
        </p:spPr>
      </p:pic>
      <p:sp>
        <p:nvSpPr>
          <p:cNvPr id="7" name="Прямоугольник 6"/>
          <p:cNvSpPr/>
          <p:nvPr/>
        </p:nvSpPr>
        <p:spPr>
          <a:xfrm>
            <a:off x="3455368" y="5085184"/>
            <a:ext cx="56886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Вроде рыба, вроде нет – </a:t>
            </a:r>
            <a:br>
              <a:rPr lang="ru-RU" sz="2400" dirty="0" smtClean="0"/>
            </a:br>
            <a:r>
              <a:rPr lang="ru-RU" sz="2400" dirty="0" smtClean="0"/>
              <a:t>Шлет фонтаном всем привет.</a:t>
            </a:r>
            <a:br>
              <a:rPr lang="ru-RU" sz="2400" dirty="0" smtClean="0"/>
            </a:br>
            <a:r>
              <a:rPr lang="ru-RU" sz="2400" dirty="0" smtClean="0"/>
              <a:t>На волнах весь день лежит</a:t>
            </a:r>
            <a:br>
              <a:rPr lang="ru-RU" sz="2400" dirty="0" smtClean="0"/>
            </a:br>
            <a:r>
              <a:rPr lang="ru-RU" sz="2400" dirty="0" err="1" smtClean="0"/>
              <a:t>Чудо-юдо</a:t>
            </a:r>
            <a:r>
              <a:rPr lang="ru-RU" sz="2400" dirty="0" smtClean="0"/>
              <a:t> рыба-…. </a:t>
            </a:r>
            <a:endParaRPr lang="ru-RU" sz="2400" dirty="0"/>
          </a:p>
        </p:txBody>
      </p:sp>
    </p:spTree>
  </p:cSld>
  <p:clrMapOvr>
    <a:masterClrMapping/>
  </p:clrMapOvr>
  <p:transition spd="med"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00_1243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Прямоугольник 8"/>
          <p:cNvSpPr/>
          <p:nvPr/>
        </p:nvSpPr>
        <p:spPr>
          <a:xfrm>
            <a:off x="179512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Жили-были лиса и заяц. У лисы была избушка ледяная, а у зайца - лубяная. Пришла </a:t>
            </a:r>
            <a:r>
              <a:rPr lang="ru-RU" dirty="0" err="1" smtClean="0"/>
              <a:t>весна-красна</a:t>
            </a:r>
            <a:r>
              <a:rPr lang="ru-RU" dirty="0" smtClean="0"/>
              <a:t> -у лисы избушка растаяла, а у зайца стоит по-старому</a:t>
            </a:r>
            <a:endParaRPr lang="ru-RU" dirty="0"/>
          </a:p>
        </p:txBody>
      </p:sp>
    </p:spTree>
  </p:cSld>
  <p:clrMapOvr>
    <a:masterClrMapping/>
  </p:clrMapOvr>
  <p:transition spd="med"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0_1244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Я опять хочу напиться!</a:t>
            </a:r>
            <a:br>
              <a:rPr lang="ru-RU" dirty="0" smtClean="0"/>
            </a:br>
            <a:r>
              <a:rPr lang="ru-RU" dirty="0" smtClean="0"/>
              <a:t>Очень вкусная водица!</a:t>
            </a:r>
            <a:br>
              <a:rPr lang="ru-RU" dirty="0" smtClean="0"/>
            </a:br>
            <a:r>
              <a:rPr lang="ru-RU" dirty="0" smtClean="0"/>
              <a:t>А откуда достаётся? -</a:t>
            </a:r>
            <a:br>
              <a:rPr lang="ru-RU" dirty="0" smtClean="0"/>
            </a:br>
            <a:r>
              <a:rPr lang="ru-RU" dirty="0" smtClean="0"/>
              <a:t>Из глубокого ... </a:t>
            </a:r>
            <a:endParaRPr lang="ru-RU" dirty="0"/>
          </a:p>
        </p:txBody>
      </p:sp>
    </p:spTree>
  </p:cSld>
  <p:clrMapOvr>
    <a:masterClrMapping/>
  </p:clrMapOvr>
  <p:transition spd="med"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3" descr="100_126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7" name="Прямоугольник 6"/>
          <p:cNvSpPr/>
          <p:nvPr/>
        </p:nvSpPr>
        <p:spPr>
          <a:xfrm>
            <a:off x="179512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Снег февральский, слабый, слабый,</a:t>
            </a:r>
          </a:p>
          <a:p>
            <a:r>
              <a:rPr lang="ru-RU" dirty="0" smtClean="0"/>
              <a:t>Мялся под рукой,</a:t>
            </a:r>
          </a:p>
          <a:p>
            <a:r>
              <a:rPr lang="ru-RU" dirty="0" smtClean="0"/>
              <a:t>Но как раз для снежной бабы</a:t>
            </a:r>
          </a:p>
          <a:p>
            <a:r>
              <a:rPr lang="ru-RU" dirty="0" smtClean="0"/>
              <a:t>Нужен нам такой.</a:t>
            </a:r>
            <a:endParaRPr lang="ru-RU" dirty="0"/>
          </a:p>
        </p:txBody>
      </p:sp>
    </p:spTree>
  </p:cSld>
  <p:clrMapOvr>
    <a:masterClrMapping/>
  </p:clrMapOvr>
  <p:transition spd="med"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фотки садик\Фото004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494116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Даже ночью черепашка </a:t>
            </a:r>
            <a:br>
              <a:rPr lang="ru-RU" dirty="0" smtClean="0"/>
            </a:br>
            <a:r>
              <a:rPr lang="ru-RU" dirty="0" smtClean="0"/>
              <a:t>Не расстанется с рубашкой, </a:t>
            </a:r>
            <a:br>
              <a:rPr lang="ru-RU" dirty="0" smtClean="0"/>
            </a:br>
            <a:r>
              <a:rPr lang="ru-RU" dirty="0" smtClean="0"/>
              <a:t>Как за каменной стеной </a:t>
            </a:r>
            <a:br>
              <a:rPr lang="ru-RU" dirty="0" smtClean="0"/>
            </a:br>
            <a:r>
              <a:rPr lang="ru-RU" dirty="0" smtClean="0"/>
              <a:t>Спит в рубашке костяной. </a:t>
            </a:r>
            <a:br>
              <a:rPr lang="ru-RU" dirty="0" smtClean="0"/>
            </a:br>
            <a:r>
              <a:rPr lang="ru-RU" dirty="0" smtClean="0"/>
              <a:t>Не портным рубашка сшита - </a:t>
            </a:r>
            <a:br>
              <a:rPr lang="ru-RU" dirty="0" smtClean="0"/>
            </a:br>
            <a:r>
              <a:rPr lang="ru-RU" dirty="0" smtClean="0"/>
              <a:t>Служит домом и защитой.</a:t>
            </a:r>
            <a:endParaRPr lang="ru-RU" dirty="0"/>
          </a:p>
        </p:txBody>
      </p:sp>
    </p:spTree>
  </p:cSld>
  <p:clrMapOvr>
    <a:masterClrMapping/>
  </p:clrMapOvr>
  <p:transition spd="med"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:\фотки садик\Фото005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2062" y="0"/>
            <a:ext cx="9176062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23928" y="51571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Поросенок: хрю-хрю, </a:t>
            </a:r>
            <a:r>
              <a:rPr lang="ru-RU" dirty="0" err="1" smtClean="0"/>
              <a:t>чух-чух-чух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лужу мыться полез, плюх-плюх-плюх</a:t>
            </a:r>
            <a:br>
              <a:rPr lang="ru-RU" dirty="0" smtClean="0"/>
            </a:br>
            <a:r>
              <a:rPr lang="ru-RU" dirty="0" smtClean="0"/>
              <a:t>И неважно ему, как всегда,</a:t>
            </a:r>
            <a:br>
              <a:rPr lang="ru-RU" dirty="0" smtClean="0"/>
            </a:br>
            <a:r>
              <a:rPr lang="ru-RU" dirty="0" smtClean="0"/>
              <a:t>То, что грязная в луже вода.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садик\Фото005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48691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Хрюшка-розовое</a:t>
            </a:r>
            <a:r>
              <a:rPr lang="ru-RU" dirty="0" smtClean="0"/>
              <a:t> брюшко,</a:t>
            </a:r>
            <a:br>
              <a:rPr lang="ru-RU" dirty="0" smtClean="0"/>
            </a:br>
            <a:r>
              <a:rPr lang="ru-RU" dirty="0" smtClean="0"/>
              <a:t>Ушки, хвостик-завитушка,</a:t>
            </a:r>
            <a:br>
              <a:rPr lang="ru-RU" dirty="0" smtClean="0"/>
            </a:br>
            <a:r>
              <a:rPr lang="ru-RU" dirty="0" smtClean="0"/>
              <a:t>Круглый гладкий пятачок</a:t>
            </a:r>
            <a:br>
              <a:rPr lang="ru-RU" dirty="0" smtClean="0"/>
            </a:br>
            <a:r>
              <a:rPr lang="ru-RU" dirty="0" smtClean="0"/>
              <a:t>Где измазал ты бочок? </a:t>
            </a:r>
            <a:br>
              <a:rPr lang="ru-RU" dirty="0" smtClean="0"/>
            </a:br>
            <a:r>
              <a:rPr lang="ru-RU" dirty="0" smtClean="0"/>
              <a:t>В грязной луже бултыхался?</a:t>
            </a:r>
            <a:br>
              <a:rPr lang="ru-RU" dirty="0" smtClean="0"/>
            </a:br>
            <a:r>
              <a:rPr lang="ru-RU" dirty="0" smtClean="0"/>
              <a:t>- Хрю-хрю-хрю, я там купался.</a:t>
            </a:r>
            <a:endParaRPr lang="ru-RU" dirty="0"/>
          </a:p>
        </p:txBody>
      </p:sp>
    </p:spTree>
  </p:cSld>
  <p:clrMapOvr>
    <a:masterClrMapping/>
  </p:clrMapOvr>
  <p:transition spd="med" advClick="0" advTm="10000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98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МДОУ детский сад «Колокольчик» п.Первомайский  </vt:lpstr>
      <vt:lpstr>                     В ГОСТЯХ У СКАЗКИ!!!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сад </dc:title>
  <dc:creator>User</dc:creator>
  <cp:lastModifiedBy>User</cp:lastModifiedBy>
  <cp:revision>19</cp:revision>
  <dcterms:created xsi:type="dcterms:W3CDTF">2011-02-15T17:44:28Z</dcterms:created>
  <dcterms:modified xsi:type="dcterms:W3CDTF">2013-03-18T06:46:49Z</dcterms:modified>
</cp:coreProperties>
</file>